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9" r:id="rId3"/>
    <p:sldId id="257" r:id="rId4"/>
    <p:sldId id="258" r:id="rId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6349" autoAdjust="0"/>
  </p:normalViewPr>
  <p:slideViewPr>
    <p:cSldViewPr snapToGrid="0">
      <p:cViewPr varScale="1">
        <p:scale>
          <a:sx n="107" d="100"/>
          <a:sy n="107" d="100"/>
        </p:scale>
        <p:origin x="84" y="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CF29A1-566D-4DCE-8E85-05E8C5A88F6E}" type="datetimeFigureOut">
              <a:rPr lang="zh-TW" altLang="en-US" smtClean="0"/>
              <a:t>2024/11/17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DD18D0-8363-4548-AA17-8F17D23055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4029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Mobile robots are transforming many industries by improving efficiency, reducing labor cost, taking on dangerous works, and integrating advancing technology in to workflows such as AI.</a:t>
            </a:r>
          </a:p>
          <a:p>
            <a:endParaRPr lang="en-US" altLang="zh-TW" dirty="0"/>
          </a:p>
          <a:p>
            <a:r>
              <a:rPr lang="en-US" altLang="zh-TW" dirty="0"/>
              <a:t>Here are some examples of their applications: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D18D0-8363-4548-AA17-8F17D23055AA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4055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05EBC4-4E8A-4E74-86EE-7DE4055CF2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597FED7-9225-4561-BB24-3411776066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2ED047E-3F0A-4195-AB39-D6093A45E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3718C-55BE-4CAA-B635-A27B1DD8762F}" type="datetimeFigureOut">
              <a:rPr lang="zh-TW" altLang="en-US" smtClean="0"/>
              <a:t>2024/11/17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960C51D-7D1B-4FFF-8ABC-4A0F1DAC1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EC7F267-64EC-4C41-A6F5-0BA86DBDC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78908-064D-4EBC-A96E-BA9186EE46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3194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C25FA0-48D4-4738-B9B7-A4EAFB4D4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153FEF9-EA3B-4C52-A893-9ADA51CBE2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13C921-C62C-4734-88AA-FA251231C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3718C-55BE-4CAA-B635-A27B1DD8762F}" type="datetimeFigureOut">
              <a:rPr lang="zh-TW" altLang="en-US" smtClean="0"/>
              <a:t>2024/11/17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3449D2D-6082-4760-B295-AC50A9F56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F9A18E9-4B50-4EC0-A28B-527FEF02D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78908-064D-4EBC-A96E-BA9186EE46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3700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7B4467F-35A7-4889-8948-D56371753A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92FC35C-57EC-4687-8CDB-FDC22D739B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E3246A-3F3D-4985-94F6-D4A9C4974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3718C-55BE-4CAA-B635-A27B1DD8762F}" type="datetimeFigureOut">
              <a:rPr lang="zh-TW" altLang="en-US" smtClean="0"/>
              <a:t>2024/11/17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5C34C4A-15AD-4756-B3E6-0BBDA9E66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D6F9F57-BE62-40D0-8A71-EBE3BEA2C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78908-064D-4EBC-A96E-BA9186EE46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0721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42096A-C432-4563-AB43-060B12C43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CC38BD-0B89-4F5A-888D-236C7225F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D289195-60F9-4200-A272-0BF067AC4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3718C-55BE-4CAA-B635-A27B1DD8762F}" type="datetimeFigureOut">
              <a:rPr lang="zh-TW" altLang="en-US" smtClean="0"/>
              <a:t>2024/11/17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E17707-F387-40E0-91AD-53698A097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61660C-C358-4366-8DB8-05E8D5019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78908-064D-4EBC-A96E-BA9186EE46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3162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195AE4-F7A8-48B8-A5BE-FC206819D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D70DD10-FCA2-4C66-8D09-ACD6D025D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610106-C935-4117-9828-684959E5E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3718C-55BE-4CAA-B635-A27B1DD8762F}" type="datetimeFigureOut">
              <a:rPr lang="zh-TW" altLang="en-US" smtClean="0"/>
              <a:t>2024/11/17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13E1EEA-D245-453D-AF83-058190EE9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A023D03-E217-45A8-9EAC-05D3DD033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78908-064D-4EBC-A96E-BA9186EE46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689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0B0EEE-CC48-41CC-B485-AEBA358AC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D8F79A-DC53-4E2A-A0C2-75BE770CB7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1B784DF-9C34-46BC-97A3-F1F9D70C6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682F816-3B2F-4D70-8580-8FC02D0C1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3718C-55BE-4CAA-B635-A27B1DD8762F}" type="datetimeFigureOut">
              <a:rPr lang="zh-TW" altLang="en-US" smtClean="0"/>
              <a:t>2024/11/17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85EB724-36C4-4C60-A362-4255D388F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95AC8D1-DF6D-445C-B503-7E6798F24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78908-064D-4EBC-A96E-BA9186EE46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1471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E3D970-A264-47B5-8ED6-1F4EF3E08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05ED449-8A93-4D18-B6C0-3FD24DB88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46E5A32-8257-4952-9FAE-0AC7155844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CAA47C6-639F-4ACF-BB56-ABCA0046C8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FCF893C-1994-4867-A047-639677B045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3FC0239-14B5-4455-822F-14E743BF8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3718C-55BE-4CAA-B635-A27B1DD8762F}" type="datetimeFigureOut">
              <a:rPr lang="zh-TW" altLang="en-US" smtClean="0"/>
              <a:t>2024/11/17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2BEAF2E-526E-4BAC-A409-E3B30B1DB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17A6F6B-8098-4C9C-B768-BD037694C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78908-064D-4EBC-A96E-BA9186EE46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2891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41685C-CF24-4F61-B569-1D779E616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068B50-FF6C-4AEE-A9CA-32779F232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3718C-55BE-4CAA-B635-A27B1DD8762F}" type="datetimeFigureOut">
              <a:rPr lang="zh-TW" altLang="en-US" smtClean="0"/>
              <a:t>2024/11/17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B3DC334-A6A0-4B7D-B75C-11E58FE00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5EA28EC-9D84-48D1-99A8-76306399E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78908-064D-4EBC-A96E-BA9186EE46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1024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2205721-2F78-4323-A8C4-5637FD5A8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3718C-55BE-4CAA-B635-A27B1DD8762F}" type="datetimeFigureOut">
              <a:rPr lang="zh-TW" altLang="en-US" smtClean="0"/>
              <a:t>2024/11/17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B26446E-46B2-403B-A48C-6BDCB3782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5DC0F4-53C9-4B65-8483-441E106E7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78908-064D-4EBC-A96E-BA9186EE46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155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81AF5E-A5DB-4069-8EF9-4403A9E94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0E949B-B0F0-4AAD-81CE-CE90D1853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2C762C2-07AF-4A94-A809-8B7D67593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4B7D16C-92D9-40E5-8370-92CD61244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3718C-55BE-4CAA-B635-A27B1DD8762F}" type="datetimeFigureOut">
              <a:rPr lang="zh-TW" altLang="en-US" smtClean="0"/>
              <a:t>2024/11/17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4C42CC7-3B79-44C2-A4B2-9FD011969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70B74FC-0EC7-4600-8B7C-8AD80E1BB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78908-064D-4EBC-A96E-BA9186EE46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9427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304EC3-AB09-4CF4-9A01-0E9D39F0F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F1150D1-1FFB-4CE4-92A7-540477C2D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4244804-1BD4-47C4-8BAE-09FEF3335C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4EA24E1-B505-49A8-9DF0-75061B580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3718C-55BE-4CAA-B635-A27B1DD8762F}" type="datetimeFigureOut">
              <a:rPr lang="zh-TW" altLang="en-US" smtClean="0"/>
              <a:t>2024/11/17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E787477-A756-4FD6-931C-39F84DCA8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3945382-7C18-4DCC-B090-5E073A6A4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78908-064D-4EBC-A96E-BA9186EE46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054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B4CE818-154E-4A9D-BD9A-AD14DE1FC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F5593D5-40E2-4502-B64D-37D3FB8D2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B1B3F1-D12F-43AD-810C-7CAE5BBD40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63718C-55BE-4CAA-B635-A27B1DD8762F}" type="datetimeFigureOut">
              <a:rPr lang="zh-TW" altLang="en-US" smtClean="0"/>
              <a:t>2024/11/17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EF8B88-EE9C-4EBD-B7E3-EEA8C3085D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EE0ACD3-FC53-484E-A1AC-8FAF811B0B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78908-064D-4EBC-A96E-BA9186EE46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9320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12" Type="http://schemas.openxmlformats.org/officeDocument/2006/relationships/image" Target="../media/image11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群組 15">
            <a:extLst>
              <a:ext uri="{FF2B5EF4-FFF2-40B4-BE49-F238E27FC236}">
                <a16:creationId xmlns:a16="http://schemas.microsoft.com/office/drawing/2014/main" id="{80518FD2-7BB1-4BEC-AFE6-498C9C37D904}"/>
              </a:ext>
            </a:extLst>
          </p:cNvPr>
          <p:cNvGrpSpPr/>
          <p:nvPr/>
        </p:nvGrpSpPr>
        <p:grpSpPr>
          <a:xfrm>
            <a:off x="0" y="-12993"/>
            <a:ext cx="12199606" cy="6896978"/>
            <a:chOff x="0" y="-12993"/>
            <a:chExt cx="12199606" cy="6896978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953CAA8A-BFF8-48D0-B92D-B6825B079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8516" y="2374323"/>
              <a:ext cx="3028373" cy="2271280"/>
            </a:xfrm>
            <a:prstGeom prst="rect">
              <a:avLst/>
            </a:prstGeom>
          </p:spPr>
        </p:pic>
        <p:pic>
          <p:nvPicPr>
            <p:cNvPr id="1026" name="Picture 2" descr="Obstacle Free Mobile Robot Navigation">
              <a:extLst>
                <a:ext uri="{FF2B5EF4-FFF2-40B4-BE49-F238E27FC236}">
                  <a16:creationId xmlns:a16="http://schemas.microsoft.com/office/drawing/2014/main" id="{E80AD63C-95F1-477D-A8A1-934E3D0F48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442"/>
            <a:stretch/>
          </p:blipFill>
          <p:spPr bwMode="auto">
            <a:xfrm>
              <a:off x="4715102" y="0"/>
              <a:ext cx="7484504" cy="2447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BE07F21-3969-489B-B4B6-0C439A010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557134"/>
              <a:ext cx="5661787" cy="3300866"/>
            </a:xfrm>
            <a:prstGeom prst="rect">
              <a:avLst/>
            </a:prstGeom>
          </p:spPr>
        </p:pic>
        <p:pic>
          <p:nvPicPr>
            <p:cNvPr id="1028" name="Picture 4" descr="Path Planning for Mobile Robot Considering Turnabouts on Narrow Road by  Deep Q-Network">
              <a:extLst>
                <a:ext uri="{FF2B5EF4-FFF2-40B4-BE49-F238E27FC236}">
                  <a16:creationId xmlns:a16="http://schemas.microsoft.com/office/drawing/2014/main" id="{AF617FF6-475E-4760-BB42-E60246020C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2494" y="1980928"/>
              <a:ext cx="2237328" cy="2489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Autonomous Mobile Robots | Teradyne">
              <a:extLst>
                <a:ext uri="{FF2B5EF4-FFF2-40B4-BE49-F238E27FC236}">
                  <a16:creationId xmlns:a16="http://schemas.microsoft.com/office/drawing/2014/main" id="{36956A74-F864-4490-8545-041C2A5A85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7380" y="4470349"/>
              <a:ext cx="3442225" cy="2413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F9AC966B-3568-4E9C-9F64-40629783FC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" r="34885"/>
            <a:stretch/>
          </p:blipFill>
          <p:spPr>
            <a:xfrm>
              <a:off x="6442126" y="4645603"/>
              <a:ext cx="2561801" cy="2212397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F0F0E8A-C6F9-442C-9564-701F69F59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2140" y="1382672"/>
              <a:ext cx="4639294" cy="4639294"/>
            </a:xfrm>
            <a:prstGeom prst="rect">
              <a:avLst/>
            </a:prstGeom>
          </p:spPr>
        </p:pic>
        <p:pic>
          <p:nvPicPr>
            <p:cNvPr id="1040" name="Picture 16" descr="ROS Mobile Robots - RobotShop">
              <a:extLst>
                <a:ext uri="{FF2B5EF4-FFF2-40B4-BE49-F238E27FC236}">
                  <a16:creationId xmlns:a16="http://schemas.microsoft.com/office/drawing/2014/main" id="{A8F33CF1-3845-42C2-A26F-E0BC4691FF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173" b="14172"/>
            <a:stretch/>
          </p:blipFill>
          <p:spPr bwMode="auto">
            <a:xfrm>
              <a:off x="3592287" y="-12993"/>
              <a:ext cx="3347109" cy="1905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Modern Factory's Mobile Robot | Stable Diffusion Online">
              <a:extLst>
                <a:ext uri="{FF2B5EF4-FFF2-40B4-BE49-F238E27FC236}">
                  <a16:creationId xmlns:a16="http://schemas.microsoft.com/office/drawing/2014/main" id="{934AE5C2-F517-463F-A01B-31978C5565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0188" y="5484740"/>
              <a:ext cx="1386253" cy="1386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ow Robots Became Essential Workers in the COVID-19 Response - IEEE Spectrum">
              <a:extLst>
                <a:ext uri="{FF2B5EF4-FFF2-40B4-BE49-F238E27FC236}">
                  <a16:creationId xmlns:a16="http://schemas.microsoft.com/office/drawing/2014/main" id="{74449293-0B91-4E9D-8E0F-04C953AE3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3611220" cy="2447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Husky A300 - Clearpath Robotics">
              <a:extLst>
                <a:ext uri="{FF2B5EF4-FFF2-40B4-BE49-F238E27FC236}">
                  <a16:creationId xmlns:a16="http://schemas.microsoft.com/office/drawing/2014/main" id="{3FA8FE5C-70E4-4305-8920-0FA73CC3E6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09" t="24298" b="13809"/>
            <a:stretch/>
          </p:blipFill>
          <p:spPr bwMode="auto">
            <a:xfrm>
              <a:off x="1" y="2268186"/>
              <a:ext cx="3592286" cy="1680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26980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B6E723A-2399-4E72-BBEF-EC5185B826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64402AB1-A3A8-4CE3-8F1C-FCACB1577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7294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713FF2-5233-464B-B909-545B4A57E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mobile robots are important?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7620FC-0173-4D24-BD28-8EBFFE358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dirty="0"/>
              <a:t>Main reasons:</a:t>
            </a:r>
          </a:p>
          <a:p>
            <a:r>
              <a:rPr lang="en-US" altLang="zh-TW" dirty="0"/>
              <a:t>Improving efficiency</a:t>
            </a:r>
          </a:p>
          <a:p>
            <a:r>
              <a:rPr lang="en-US" altLang="zh-TW" dirty="0"/>
              <a:t>Reducing costs</a:t>
            </a:r>
          </a:p>
          <a:p>
            <a:r>
              <a:rPr lang="en-US" altLang="zh-TW" dirty="0"/>
              <a:t>Enhancing safety</a:t>
            </a:r>
          </a:p>
          <a:p>
            <a:r>
              <a:rPr lang="en-US" altLang="zh-TW" dirty="0"/>
              <a:t>High adaptability with new technology (ex: AI, IoT,…)</a:t>
            </a:r>
          </a:p>
          <a:p>
            <a:pPr marL="0" indent="0">
              <a:buNone/>
            </a:pPr>
            <a:r>
              <a:rPr lang="en-US" altLang="zh-TW" dirty="0"/>
              <a:t>Applications:</a:t>
            </a:r>
          </a:p>
          <a:p>
            <a:r>
              <a:rPr lang="en-US" altLang="zh-TW" dirty="0"/>
              <a:t>Manufacturing </a:t>
            </a:r>
          </a:p>
          <a:p>
            <a:r>
              <a:rPr lang="en-US" altLang="zh-TW" dirty="0"/>
              <a:t>Healthcare</a:t>
            </a:r>
          </a:p>
          <a:p>
            <a:r>
              <a:rPr lang="en-US" altLang="zh-TW" dirty="0"/>
              <a:t>Agriculture</a:t>
            </a:r>
          </a:p>
          <a:p>
            <a:r>
              <a:rPr lang="en-US" altLang="zh-TW" dirty="0"/>
              <a:t>Military</a:t>
            </a:r>
          </a:p>
        </p:txBody>
      </p:sp>
    </p:spTree>
    <p:extLst>
      <p:ext uri="{BB962C8B-B14F-4D97-AF65-F5344CB8AC3E}">
        <p14:creationId xmlns:p14="http://schemas.microsoft.com/office/powerpoint/2010/main" val="926783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410528-23B2-4435-946C-ADA28F7A8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Mobile robots and Navigation</a:t>
            </a:r>
            <a:endParaRPr lang="zh-TW" altLang="en-US" dirty="0"/>
          </a:p>
        </p:txBody>
      </p:sp>
      <p:pic>
        <p:nvPicPr>
          <p:cNvPr id="2050" name="Picture 2" descr="Purchase Wholesale controlled mobile robot For Advanced High-tech Play -  Alibaba.com">
            <a:extLst>
              <a:ext uri="{FF2B5EF4-FFF2-40B4-BE49-F238E27FC236}">
                <a16:creationId xmlns:a16="http://schemas.microsoft.com/office/drawing/2014/main" id="{EB1FD367-1047-408C-A44C-EFE43EB16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627" y="384092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EB5456B4-BBEB-4C28-9123-83B0F0B4B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2" t="7032" r="14205" b="10957"/>
          <a:stretch/>
        </p:blipFill>
        <p:spPr>
          <a:xfrm>
            <a:off x="7936304" y="1644732"/>
            <a:ext cx="3574473" cy="3568536"/>
          </a:xfr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4619FA2-F4EA-4173-BADF-9E2E5269BA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2" t="7268" r="14124" b="10722"/>
          <a:stretch/>
        </p:blipFill>
        <p:spPr>
          <a:xfrm>
            <a:off x="838200" y="1690688"/>
            <a:ext cx="3574473" cy="356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58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76</Words>
  <Application>Microsoft Office PowerPoint</Application>
  <PresentationFormat>寬螢幕</PresentationFormat>
  <Paragraphs>16</Paragraphs>
  <Slides>4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Why mobile robots are important?</vt:lpstr>
      <vt:lpstr>Mobile robots and Navigation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邑安 王</dc:creator>
  <cp:lastModifiedBy>邑安 王</cp:lastModifiedBy>
  <cp:revision>12</cp:revision>
  <dcterms:created xsi:type="dcterms:W3CDTF">2024-11-17T08:31:13Z</dcterms:created>
  <dcterms:modified xsi:type="dcterms:W3CDTF">2024-11-17T16:09:29Z</dcterms:modified>
</cp:coreProperties>
</file>